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20"/>
  </p:notesMasterIdLst>
  <p:sldIdLst>
    <p:sldId id="257" r:id="rId5"/>
    <p:sldId id="259" r:id="rId6"/>
    <p:sldId id="258" r:id="rId7"/>
    <p:sldId id="260" r:id="rId8"/>
    <p:sldId id="261" r:id="rId9"/>
    <p:sldId id="262" r:id="rId10"/>
    <p:sldId id="266" r:id="rId11"/>
    <p:sldId id="2007577095" r:id="rId12"/>
    <p:sldId id="2007577096" r:id="rId13"/>
    <p:sldId id="2007577099" r:id="rId14"/>
    <p:sldId id="2007577105" r:id="rId15"/>
    <p:sldId id="2007577097" r:id="rId16"/>
    <p:sldId id="2007577110" r:id="rId17"/>
    <p:sldId id="2007577108" r:id="rId18"/>
    <p:sldId id="200757711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B6726-CD76-43CA-8032-E8BD2E2A7C2B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87EF9-4B29-48AD-91A5-87DFD4B1E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6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92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50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67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340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10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511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72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33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62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668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157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05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68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14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97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1217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77107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5257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7493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2299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36725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13632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937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1382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8765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7300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460436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6232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80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20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655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229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29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8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44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16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58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943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697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8101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75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04294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70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03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31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00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58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1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9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12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90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microsoft.com/office/2007/relationships/hdphoto" Target="../media/hdphoto2.wdp"/><Relationship Id="rId5" Type="http://schemas.openxmlformats.org/officeDocument/2006/relationships/image" Target="../media/image31.jpeg"/><Relationship Id="rId15" Type="http://schemas.microsoft.com/office/2007/relationships/hdphoto" Target="../media/hdphoto4.wdp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8.wdp"/><Relationship Id="rId18" Type="http://schemas.openxmlformats.org/officeDocument/2006/relationships/image" Target="../media/image47.png"/><Relationship Id="rId26" Type="http://schemas.openxmlformats.org/officeDocument/2006/relationships/image" Target="../media/image51.png"/><Relationship Id="rId3" Type="http://schemas.openxmlformats.org/officeDocument/2006/relationships/image" Target="../media/image42.png"/><Relationship Id="rId21" Type="http://schemas.microsoft.com/office/2007/relationships/hdphoto" Target="../media/hdphoto11.wdp"/><Relationship Id="rId34" Type="http://schemas.microsoft.com/office/2007/relationships/hdphoto" Target="../media/hdphoto16.wdp"/><Relationship Id="rId7" Type="http://schemas.microsoft.com/office/2007/relationships/hdphoto" Target="../media/hdphoto6.wdp"/><Relationship Id="rId12" Type="http://schemas.openxmlformats.org/officeDocument/2006/relationships/image" Target="../media/image45.png"/><Relationship Id="rId17" Type="http://schemas.openxmlformats.org/officeDocument/2006/relationships/slide" Target="slide4.xml"/><Relationship Id="rId25" Type="http://schemas.microsoft.com/office/2007/relationships/hdphoto" Target="../media/hdphoto13.wdp"/><Relationship Id="rId33" Type="http://schemas.openxmlformats.org/officeDocument/2006/relationships/image" Target="../media/image54.png"/><Relationship Id="rId2" Type="http://schemas.openxmlformats.org/officeDocument/2006/relationships/image" Target="../media/image41.jpeg"/><Relationship Id="rId16" Type="http://schemas.microsoft.com/office/2007/relationships/hdphoto" Target="../media/hdphoto9.wdp"/><Relationship Id="rId20" Type="http://schemas.openxmlformats.org/officeDocument/2006/relationships/image" Target="../media/image48.png"/><Relationship Id="rId29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slide" Target="slide6.xml"/><Relationship Id="rId24" Type="http://schemas.openxmlformats.org/officeDocument/2006/relationships/image" Target="../media/image50.png"/><Relationship Id="rId32" Type="http://schemas.openxmlformats.org/officeDocument/2006/relationships/image" Target="../media/image53.GIF"/><Relationship Id="rId5" Type="http://schemas.openxmlformats.org/officeDocument/2006/relationships/slide" Target="slide3.xml"/><Relationship Id="rId15" Type="http://schemas.openxmlformats.org/officeDocument/2006/relationships/image" Target="../media/image46.png"/><Relationship Id="rId23" Type="http://schemas.microsoft.com/office/2007/relationships/hdphoto" Target="../media/hdphoto12.wdp"/><Relationship Id="rId28" Type="http://schemas.openxmlformats.org/officeDocument/2006/relationships/image" Target="../media/image33.png"/><Relationship Id="rId10" Type="http://schemas.microsoft.com/office/2007/relationships/hdphoto" Target="../media/hdphoto7.wdp"/><Relationship Id="rId19" Type="http://schemas.microsoft.com/office/2007/relationships/hdphoto" Target="../media/hdphoto10.wdp"/><Relationship Id="rId31" Type="http://schemas.microsoft.com/office/2007/relationships/hdphoto" Target="../media/hdphoto15.wdp"/><Relationship Id="rId4" Type="http://schemas.microsoft.com/office/2007/relationships/hdphoto" Target="../media/hdphoto5.wdp"/><Relationship Id="rId9" Type="http://schemas.openxmlformats.org/officeDocument/2006/relationships/image" Target="../media/image44.png"/><Relationship Id="rId14" Type="http://schemas.openxmlformats.org/officeDocument/2006/relationships/slide" Target="slide7.xml"/><Relationship Id="rId22" Type="http://schemas.openxmlformats.org/officeDocument/2006/relationships/image" Target="../media/image49.png"/><Relationship Id="rId27" Type="http://schemas.microsoft.com/office/2007/relationships/hdphoto" Target="../media/hdphoto14.wdp"/><Relationship Id="rId30" Type="http://schemas.openxmlformats.org/officeDocument/2006/relationships/image" Target="../media/image52.png"/><Relationship Id="rId35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58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microsoft.com/office/2007/relationships/hdphoto" Target="../media/hdphoto1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11" Type="http://schemas.microsoft.com/office/2007/relationships/hdphoto" Target="../media/hdphoto2.wdp"/><Relationship Id="rId5" Type="http://schemas.microsoft.com/office/2007/relationships/hdphoto" Target="../media/hdphoto17.wdp"/><Relationship Id="rId10" Type="http://schemas.openxmlformats.org/officeDocument/2006/relationships/image" Target="../media/image35.png"/><Relationship Id="rId4" Type="http://schemas.openxmlformats.org/officeDocument/2006/relationships/image" Target="../media/image57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8.wdp"/><Relationship Id="rId5" Type="http://schemas.openxmlformats.org/officeDocument/2006/relationships/image" Target="../media/image58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8.wdp"/><Relationship Id="rId5" Type="http://schemas.openxmlformats.org/officeDocument/2006/relationships/image" Target="../media/image58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8.wdp"/><Relationship Id="rId5" Type="http://schemas.openxmlformats.org/officeDocument/2006/relationships/image" Target="../media/image58.png"/><Relationship Id="rId4" Type="http://schemas.microsoft.com/office/2007/relationships/hdphoto" Target="../media/hdphoto17.wdp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20231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6328037" y="538789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648643" y="-97280"/>
            <a:ext cx="4495800" cy="2917016"/>
          </a:xfrm>
          <a:prstGeom prst="wedgeEllipseCallout">
            <a:avLst>
              <a:gd name="adj1" fmla="val -155261"/>
              <a:gd name="adj2" fmla="val 2919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18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416685" y="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2C9493-9CFC-478C-8099-54FD7E0F5A27}"/>
              </a:ext>
            </a:extLst>
          </p:cNvPr>
          <p:cNvSpPr txBox="1"/>
          <p:nvPr/>
        </p:nvSpPr>
        <p:spPr>
          <a:xfrm>
            <a:off x="2793147" y="593798"/>
            <a:ext cx="66688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về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9287E1-2B81-48FD-B343-EA6A9DBC1E47}"/>
              </a:ext>
            </a:extLst>
          </p:cNvPr>
          <p:cNvSpPr txBox="1"/>
          <p:nvPr/>
        </p:nvSpPr>
        <p:spPr>
          <a:xfrm>
            <a:off x="499392" y="1024763"/>
            <a:ext cx="1004186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8E665-C777-4C5B-8650-95CB6539C1B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7076" y="3502754"/>
            <a:ext cx="3028950" cy="2667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45CF5B-EFFA-41B0-A50F-372944E147EF}"/>
              </a:ext>
            </a:extLst>
          </p:cNvPr>
          <p:cNvCxnSpPr>
            <a:cxnSpLocks/>
          </p:cNvCxnSpPr>
          <p:nvPr/>
        </p:nvCxnSpPr>
        <p:spPr>
          <a:xfrm>
            <a:off x="1189297" y="1563610"/>
            <a:ext cx="26246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4970CE-94CD-4704-9AEC-995F0CD8D8E8}"/>
              </a:ext>
            </a:extLst>
          </p:cNvPr>
          <p:cNvCxnSpPr>
            <a:cxnSpLocks/>
          </p:cNvCxnSpPr>
          <p:nvPr/>
        </p:nvCxnSpPr>
        <p:spPr>
          <a:xfrm>
            <a:off x="4179239" y="2071669"/>
            <a:ext cx="517909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35942669-4E2D-41F2-B684-23AF0F733A7C}"/>
              </a:ext>
            </a:extLst>
          </p:cNvPr>
          <p:cNvGrpSpPr/>
          <p:nvPr/>
        </p:nvGrpSpPr>
        <p:grpSpPr>
          <a:xfrm>
            <a:off x="826709" y="2003110"/>
            <a:ext cx="2621820" cy="1285209"/>
            <a:chOff x="1294542" y="2205128"/>
            <a:chExt cx="2621820" cy="128520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AB8E075-C3D9-4D77-8758-D28CE49F6715}"/>
                </a:ext>
              </a:extLst>
            </p:cNvPr>
            <p:cNvGrpSpPr/>
            <p:nvPr/>
          </p:nvGrpSpPr>
          <p:grpSpPr>
            <a:xfrm>
              <a:off x="1294542" y="3104726"/>
              <a:ext cx="2621820" cy="385611"/>
              <a:chOff x="1118900" y="3017988"/>
              <a:chExt cx="3801107" cy="582218"/>
            </a:xfrm>
          </p:grpSpPr>
          <p:pic>
            <p:nvPicPr>
              <p:cNvPr id="11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A7562A89-E5B9-4323-9C2D-1F485CF73A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900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8536416B-ED6D-48D8-A40A-BA6D01AF9D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6406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6BF43280-FB43-457C-88A4-74B790F7D5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536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F77E44BE-EA45-444D-9E37-7B370D4A64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9865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E48DDF1F-5390-4EDC-AAFE-B778441407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6072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BCC2C2B1-9AD3-4705-A4FF-8A11C4989B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1271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64B369C2-237B-4BDC-BA85-901C1F7ACF84}"/>
                </a:ext>
              </a:extLst>
            </p:cNvPr>
            <p:cNvSpPr/>
            <p:nvPr/>
          </p:nvSpPr>
          <p:spPr>
            <a:xfrm rot="5400000">
              <a:off x="2439079" y="1758564"/>
              <a:ext cx="385610" cy="2447671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0860A3-D288-445F-9E7A-7717E98FD1F5}"/>
                </a:ext>
              </a:extLst>
            </p:cNvPr>
            <p:cNvSpPr txBox="1"/>
            <p:nvPr/>
          </p:nvSpPr>
          <p:spPr>
            <a:xfrm>
              <a:off x="2319405" y="2205128"/>
              <a:ext cx="582060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4CEA6D-C52C-4AC8-BBF6-3191DBD3091C}"/>
              </a:ext>
            </a:extLst>
          </p:cNvPr>
          <p:cNvCxnSpPr>
            <a:cxnSpLocks/>
          </p:cNvCxnSpPr>
          <p:nvPr/>
        </p:nvCxnSpPr>
        <p:spPr>
          <a:xfrm>
            <a:off x="4396586" y="1563610"/>
            <a:ext cx="58906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908218-509C-4886-A262-482D814E4DF2}"/>
              </a:ext>
            </a:extLst>
          </p:cNvPr>
          <p:cNvCxnSpPr>
            <a:cxnSpLocks/>
          </p:cNvCxnSpPr>
          <p:nvPr/>
        </p:nvCxnSpPr>
        <p:spPr>
          <a:xfrm>
            <a:off x="1565234" y="2071669"/>
            <a:ext cx="23608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E51558-2FCC-4D61-AF36-F423D546E131}"/>
              </a:ext>
            </a:extLst>
          </p:cNvPr>
          <p:cNvGrpSpPr/>
          <p:nvPr/>
        </p:nvGrpSpPr>
        <p:grpSpPr>
          <a:xfrm>
            <a:off x="826647" y="3719284"/>
            <a:ext cx="2621820" cy="385611"/>
            <a:chOff x="1260472" y="4043628"/>
            <a:chExt cx="2621820" cy="385611"/>
          </a:xfrm>
        </p:grpSpPr>
        <p:pic>
          <p:nvPicPr>
            <p:cNvPr id="20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92C0BB64-90E8-4A66-98D8-BCC814E02C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472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8251F038-1E7F-41B3-A746-8CE34FEF2B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7090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B5857F3E-8943-4D2A-B152-64C185A864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2416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82F23F3F-F198-40C8-914B-133B03C677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8343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280474F0-13EF-4955-BF27-8AF29943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435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94C0A704-619F-4101-99BE-7A2D49ABD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1667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5C6E898-7EF2-4244-921B-4E7FBADB726D}"/>
              </a:ext>
            </a:extLst>
          </p:cNvPr>
          <p:cNvGrpSpPr/>
          <p:nvPr/>
        </p:nvGrpSpPr>
        <p:grpSpPr>
          <a:xfrm>
            <a:off x="3387887" y="2684262"/>
            <a:ext cx="2212746" cy="1420632"/>
            <a:chOff x="3855720" y="2886280"/>
            <a:chExt cx="2212746" cy="142063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17F70CF-82FC-4346-BEDD-DC0290FD11CB}"/>
                </a:ext>
              </a:extLst>
            </p:cNvPr>
            <p:cNvGrpSpPr/>
            <p:nvPr/>
          </p:nvGrpSpPr>
          <p:grpSpPr>
            <a:xfrm>
              <a:off x="4185795" y="3921301"/>
              <a:ext cx="1449160" cy="385611"/>
              <a:chOff x="5403707" y="4320890"/>
              <a:chExt cx="1798912" cy="566992"/>
            </a:xfrm>
          </p:grpSpPr>
          <p:pic>
            <p:nvPicPr>
              <p:cNvPr id="30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id="{9D9C2DD1-C66F-4600-AAD4-049FE44A6B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3707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id="{896C8D05-0A53-4C06-9CFA-45C89BCE51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0939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id="{1BAB9C7B-21B4-4036-BD2D-A0ED2C69E4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8171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" name="Left Brace 27">
              <a:extLst>
                <a:ext uri="{FF2B5EF4-FFF2-40B4-BE49-F238E27FC236}">
                  <a16:creationId xmlns:a16="http://schemas.microsoft.com/office/drawing/2014/main" id="{D146BB91-7B12-4EE4-A1EF-8618BDE92AF9}"/>
                </a:ext>
              </a:extLst>
            </p:cNvPr>
            <p:cNvSpPr/>
            <p:nvPr/>
          </p:nvSpPr>
          <p:spPr>
            <a:xfrm rot="5400000">
              <a:off x="4734076" y="3023634"/>
              <a:ext cx="385610" cy="1416148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7363BAE-D721-4544-B787-DD4CC05951CD}"/>
                </a:ext>
              </a:extLst>
            </p:cNvPr>
            <p:cNvSpPr txBox="1"/>
            <p:nvPr/>
          </p:nvSpPr>
          <p:spPr>
            <a:xfrm>
              <a:off x="3855720" y="2886280"/>
              <a:ext cx="221274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Nhiều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</a:t>
              </a:r>
            </a:p>
          </p:txBody>
        </p:sp>
      </p:grpSp>
      <p:sp>
        <p:nvSpPr>
          <p:cNvPr id="33" name="Left Brace 32">
            <a:extLst>
              <a:ext uri="{FF2B5EF4-FFF2-40B4-BE49-F238E27FC236}">
                <a16:creationId xmlns:a16="http://schemas.microsoft.com/office/drawing/2014/main" id="{A9695FF2-F371-49B1-B1DD-51BA640ACCE3}"/>
              </a:ext>
            </a:extLst>
          </p:cNvPr>
          <p:cNvSpPr/>
          <p:nvPr/>
        </p:nvSpPr>
        <p:spPr>
          <a:xfrm rot="16200000">
            <a:off x="2804081" y="2206724"/>
            <a:ext cx="385610" cy="4340476"/>
          </a:xfrm>
          <a:prstGeom prst="leftBrace">
            <a:avLst>
              <a:gd name="adj1" fmla="val 41666"/>
              <a:gd name="adj2" fmla="val 50824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75D5A9-7965-4881-93B8-583B98D8FF48}"/>
              </a:ext>
            </a:extLst>
          </p:cNvPr>
          <p:cNvSpPr txBox="1"/>
          <p:nvPr/>
        </p:nvSpPr>
        <p:spPr>
          <a:xfrm>
            <a:off x="2730761" y="4408566"/>
            <a:ext cx="58206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77ED3A-8512-4ED6-B126-BA2289E966A6}"/>
              </a:ext>
            </a:extLst>
          </p:cNvPr>
          <p:cNvSpPr txBox="1"/>
          <p:nvPr/>
        </p:nvSpPr>
        <p:spPr>
          <a:xfrm>
            <a:off x="5499157" y="3597191"/>
            <a:ext cx="5304237" cy="2478125"/>
          </a:xfrm>
          <a:prstGeom prst="roundRect">
            <a:avLst/>
          </a:prstGeom>
          <a:solidFill>
            <a:srgbClr val="FFFF99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+ 3 = 9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EA225B7-4A3E-40B1-908D-343CAEB687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6" y="330248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 animBg="1"/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8E7D3FA-6099-4B0B-8870-CBA6A7223273}"/>
              </a:ext>
            </a:extLst>
          </p:cNvPr>
          <p:cNvSpPr/>
          <p:nvPr/>
        </p:nvSpPr>
        <p:spPr>
          <a:xfrm>
            <a:off x="847298" y="1128024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BC150-9F9B-4716-B8A0-898AA940456E}"/>
              </a:ext>
            </a:extLst>
          </p:cNvPr>
          <p:cNvSpPr txBox="1"/>
          <p:nvPr/>
        </p:nvSpPr>
        <p:spPr>
          <a:xfrm>
            <a:off x="1370518" y="1015378"/>
            <a:ext cx="5364962" cy="241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B206F-8E40-4927-A45D-CEBF54084B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E"/>
              </a:clrFrom>
              <a:clrTo>
                <a:srgbClr val="FFFC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07"/>
          <a:stretch/>
        </p:blipFill>
        <p:spPr>
          <a:xfrm>
            <a:off x="6920037" y="538575"/>
            <a:ext cx="4387836" cy="253788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A56598-6B79-4035-A46F-3C31905B6DE9}"/>
              </a:ext>
            </a:extLst>
          </p:cNvPr>
          <p:cNvCxnSpPr>
            <a:cxnSpLocks/>
          </p:cNvCxnSpPr>
          <p:nvPr/>
        </p:nvCxnSpPr>
        <p:spPr>
          <a:xfrm>
            <a:off x="5732537" y="1551634"/>
            <a:ext cx="10029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D98159-8B4D-49BA-AD09-2D738A9C3B9A}"/>
              </a:ext>
            </a:extLst>
          </p:cNvPr>
          <p:cNvCxnSpPr>
            <a:cxnSpLocks/>
          </p:cNvCxnSpPr>
          <p:nvPr/>
        </p:nvCxnSpPr>
        <p:spPr>
          <a:xfrm>
            <a:off x="3744162" y="2726320"/>
            <a:ext cx="299131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1AD92B-B935-4BFE-84A1-541E1059F1AA}"/>
              </a:ext>
            </a:extLst>
          </p:cNvPr>
          <p:cNvCxnSpPr>
            <a:cxnSpLocks/>
          </p:cNvCxnSpPr>
          <p:nvPr/>
        </p:nvCxnSpPr>
        <p:spPr>
          <a:xfrm flipV="1">
            <a:off x="2787203" y="2133525"/>
            <a:ext cx="271522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9CC6AD-3339-4169-AA17-AF2C70717640}"/>
              </a:ext>
            </a:extLst>
          </p:cNvPr>
          <p:cNvCxnSpPr>
            <a:cxnSpLocks/>
          </p:cNvCxnSpPr>
          <p:nvPr/>
        </p:nvCxnSpPr>
        <p:spPr>
          <a:xfrm>
            <a:off x="1384373" y="2133525"/>
            <a:ext cx="792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C2ABBF-B748-43B1-8F53-6036FDD49068}"/>
              </a:ext>
            </a:extLst>
          </p:cNvPr>
          <p:cNvCxnSpPr>
            <a:cxnSpLocks/>
          </p:cNvCxnSpPr>
          <p:nvPr/>
        </p:nvCxnSpPr>
        <p:spPr>
          <a:xfrm flipV="1">
            <a:off x="2593240" y="2726320"/>
            <a:ext cx="102496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62A842-9ED4-43D5-B394-AB8B2FB647DD}"/>
              </a:ext>
            </a:extLst>
          </p:cNvPr>
          <p:cNvCxnSpPr>
            <a:cxnSpLocks/>
          </p:cNvCxnSpPr>
          <p:nvPr/>
        </p:nvCxnSpPr>
        <p:spPr>
          <a:xfrm>
            <a:off x="1491173" y="3322065"/>
            <a:ext cx="2561826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6FFAF0A-F1F9-470A-BD57-3B37CE6F975D}"/>
              </a:ext>
            </a:extLst>
          </p:cNvPr>
          <p:cNvSpPr txBox="1"/>
          <p:nvPr/>
        </p:nvSpPr>
        <p:spPr>
          <a:xfrm>
            <a:off x="1370518" y="3565809"/>
            <a:ext cx="4290970" cy="24188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Nam: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C025506-EF58-4BCB-AA3B-C27A5EAFD244}"/>
              </a:ext>
            </a:extLst>
          </p:cNvPr>
          <p:cNvGrpSpPr/>
          <p:nvPr/>
        </p:nvGrpSpPr>
        <p:grpSpPr>
          <a:xfrm>
            <a:off x="5517245" y="3208024"/>
            <a:ext cx="5304237" cy="2727271"/>
            <a:chOff x="5962175" y="3835285"/>
            <a:chExt cx="5304237" cy="272727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A35961-D917-46AB-9437-BC5E07C3D10C}"/>
                </a:ext>
              </a:extLst>
            </p:cNvPr>
            <p:cNvSpPr txBox="1"/>
            <p:nvPr/>
          </p:nvSpPr>
          <p:spPr>
            <a:xfrm>
              <a:off x="5962175" y="3835285"/>
              <a:ext cx="5304237" cy="2727271"/>
            </a:xfrm>
            <a:prstGeom prst="roundRect">
              <a:avLst/>
            </a:prstGeom>
            <a:solidFill>
              <a:srgbClr val="FFFF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Bài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giải</a:t>
              </a:r>
              <a:endPara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nữ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của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lớp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học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bơi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                      (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Đáp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        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nữ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13A1056-0422-4878-BCE5-00D18F2C8A67}"/>
                </a:ext>
              </a:extLst>
            </p:cNvPr>
            <p:cNvSpPr/>
            <p:nvPr/>
          </p:nvSpPr>
          <p:spPr>
            <a:xfrm>
              <a:off x="8297087" y="5898503"/>
              <a:ext cx="644041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EA65C63-7837-4A5E-953E-37396218A26B}"/>
                </a:ext>
              </a:extLst>
            </p:cNvPr>
            <p:cNvGrpSpPr/>
            <p:nvPr/>
          </p:nvGrpSpPr>
          <p:grpSpPr>
            <a:xfrm>
              <a:off x="6969629" y="5275824"/>
              <a:ext cx="2483661" cy="492443"/>
              <a:chOff x="7014037" y="4894113"/>
              <a:chExt cx="2483661" cy="492443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FC48DE38-7D24-4DF9-A213-DB00C480D8B4}"/>
                  </a:ext>
                </a:extLst>
              </p:cNvPr>
              <p:cNvSpPr/>
              <p:nvPr/>
            </p:nvSpPr>
            <p:spPr>
              <a:xfrm>
                <a:off x="7014037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FA21A802-41E9-4EEB-9C97-5179C5362E43}"/>
                  </a:ext>
                </a:extLst>
              </p:cNvPr>
              <p:cNvSpPr/>
              <p:nvPr/>
            </p:nvSpPr>
            <p:spPr>
              <a:xfrm>
                <a:off x="7935592" y="491744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C4810A9-753B-4733-BF26-F842969E586A}"/>
                  </a:ext>
                </a:extLst>
              </p:cNvPr>
              <p:cNvSpPr txBox="1"/>
              <p:nvPr/>
            </p:nvSpPr>
            <p:spPr>
              <a:xfrm>
                <a:off x="7498243" y="4894113"/>
                <a:ext cx="190970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        =</a:t>
                </a: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BD0C791B-C61C-47DA-B585-FE6053DBDC23}"/>
                  </a:ext>
                </a:extLst>
              </p:cNvPr>
              <p:cNvSpPr/>
              <p:nvPr/>
            </p:nvSpPr>
            <p:spPr>
              <a:xfrm>
                <a:off x="8857555" y="4922071"/>
                <a:ext cx="640143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0864C46-7C61-4C5C-BE93-E6EDCB82C9C4}"/>
              </a:ext>
            </a:extLst>
          </p:cNvPr>
          <p:cNvSpPr/>
          <p:nvPr/>
        </p:nvSpPr>
        <p:spPr>
          <a:xfrm>
            <a:off x="6642992" y="4733699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1C723A5-E06A-4447-ACAD-2FEBB8D11820}"/>
              </a:ext>
            </a:extLst>
          </p:cNvPr>
          <p:cNvSpPr/>
          <p:nvPr/>
        </p:nvSpPr>
        <p:spPr>
          <a:xfrm>
            <a:off x="7564547" y="4721259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CA5A068-CEB5-453E-B81D-96234294B7EA}"/>
              </a:ext>
            </a:extLst>
          </p:cNvPr>
          <p:cNvSpPr/>
          <p:nvPr/>
        </p:nvSpPr>
        <p:spPr>
          <a:xfrm>
            <a:off x="8381469" y="4690307"/>
            <a:ext cx="58189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05460D3-BF96-4C30-89CF-59AB0110F3B2}"/>
              </a:ext>
            </a:extLst>
          </p:cNvPr>
          <p:cNvSpPr/>
          <p:nvPr/>
        </p:nvSpPr>
        <p:spPr>
          <a:xfrm>
            <a:off x="7878417" y="5289437"/>
            <a:ext cx="58189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BFD4E2E-9AD9-4BC1-9898-FC65D50C81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70" y="78682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3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73C58A-D322-4F7F-A724-7F2263A4FD2A}"/>
              </a:ext>
            </a:extLst>
          </p:cNvPr>
          <p:cNvSpPr txBox="1"/>
          <p:nvPr/>
        </p:nvSpPr>
        <p:spPr>
          <a:xfrm>
            <a:off x="1561105" y="1041499"/>
            <a:ext cx="8792829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14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con.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B9F8C9-2ED2-4E83-8155-A9607BE8400D}"/>
              </a:ext>
            </a:extLst>
          </p:cNvPr>
          <p:cNvCxnSpPr>
            <a:cxnSpLocks/>
          </p:cNvCxnSpPr>
          <p:nvPr/>
        </p:nvCxnSpPr>
        <p:spPr>
          <a:xfrm>
            <a:off x="3127174" y="1596286"/>
            <a:ext cx="20354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1E115F-2D62-48CE-BF3B-EFA7BADDD719}"/>
              </a:ext>
            </a:extLst>
          </p:cNvPr>
          <p:cNvCxnSpPr>
            <a:cxnSpLocks/>
          </p:cNvCxnSpPr>
          <p:nvPr/>
        </p:nvCxnSpPr>
        <p:spPr>
          <a:xfrm>
            <a:off x="1631515" y="2181650"/>
            <a:ext cx="494555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C1D631-CE97-4DF4-BBA1-9A8462D78502}"/>
              </a:ext>
            </a:extLst>
          </p:cNvPr>
          <p:cNvCxnSpPr>
            <a:cxnSpLocks/>
          </p:cNvCxnSpPr>
          <p:nvPr/>
        </p:nvCxnSpPr>
        <p:spPr>
          <a:xfrm flipV="1">
            <a:off x="5352232" y="1583001"/>
            <a:ext cx="4853863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6904551-ECBB-4CA7-A5B2-D5FB8DE41DF6}"/>
              </a:ext>
            </a:extLst>
          </p:cNvPr>
          <p:cNvSpPr txBox="1"/>
          <p:nvPr/>
        </p:nvSpPr>
        <p:spPr>
          <a:xfrm>
            <a:off x="1282783" y="2526742"/>
            <a:ext cx="4290970" cy="24188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14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5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con?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DD827B2-E52F-46F3-B6D5-3218A16F1E3E}"/>
              </a:ext>
            </a:extLst>
          </p:cNvPr>
          <p:cNvSpPr/>
          <p:nvPr/>
        </p:nvSpPr>
        <p:spPr>
          <a:xfrm>
            <a:off x="969043" y="1297465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EB8E7-C3A4-4D72-9BE1-9BDBDC9E64FA}"/>
              </a:ext>
            </a:extLst>
          </p:cNvPr>
          <p:cNvGrpSpPr/>
          <p:nvPr/>
        </p:nvGrpSpPr>
        <p:grpSpPr>
          <a:xfrm>
            <a:off x="5957520" y="2469438"/>
            <a:ext cx="5304237" cy="2727271"/>
            <a:chOff x="5781250" y="2284719"/>
            <a:chExt cx="5304237" cy="27272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E02A7BB-66EF-46F8-8B4A-FD97BC466C90}"/>
                </a:ext>
              </a:extLst>
            </p:cNvPr>
            <p:cNvGrpSpPr/>
            <p:nvPr/>
          </p:nvGrpSpPr>
          <p:grpSpPr>
            <a:xfrm>
              <a:off x="5781250" y="2284719"/>
              <a:ext cx="5304237" cy="2727271"/>
              <a:chOff x="5966990" y="3799209"/>
              <a:chExt cx="5304237" cy="2727271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B1A19E-B6B4-481C-BC50-BD803FB710AF}"/>
                  </a:ext>
                </a:extLst>
              </p:cNvPr>
              <p:cNvSpPr txBox="1"/>
              <p:nvPr/>
            </p:nvSpPr>
            <p:spPr>
              <a:xfrm>
                <a:off x="5966990" y="3799209"/>
                <a:ext cx="5304237" cy="2727271"/>
              </a:xfrm>
              <a:prstGeom prst="roundRect">
                <a:avLst/>
              </a:prstGeom>
              <a:solidFill>
                <a:srgbClr val="FFFF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Bài</a:t>
                </a:r>
                <a:r>
                  <a:rPr kumimoji="0" lang="en-US" sz="2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26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giải</a:t>
                </a:r>
                <a:endPara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con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vịt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trên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sân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là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                                   (con)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Đáp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:          con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vịt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.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794CA25-4545-49F1-8CB8-491FCB2BC760}"/>
                  </a:ext>
                </a:extLst>
              </p:cNvPr>
              <p:cNvSpPr/>
              <p:nvPr/>
            </p:nvSpPr>
            <p:spPr>
              <a:xfrm>
                <a:off x="8356166" y="5852281"/>
                <a:ext cx="635288" cy="623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36159DB-0926-4008-9F0D-3FDA7E0C7383}"/>
                </a:ext>
              </a:extLst>
            </p:cNvPr>
            <p:cNvGrpSpPr/>
            <p:nvPr/>
          </p:nvGrpSpPr>
          <p:grpSpPr>
            <a:xfrm>
              <a:off x="6400800" y="3648354"/>
              <a:ext cx="3420928" cy="638644"/>
              <a:chOff x="6745358" y="4697295"/>
              <a:chExt cx="2394833" cy="447085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3479D32E-1928-4E62-8B23-73B8ABC02BF7}"/>
                  </a:ext>
                </a:extLst>
              </p:cNvPr>
              <p:cNvSpPr/>
              <p:nvPr/>
            </p:nvSpPr>
            <p:spPr>
              <a:xfrm>
                <a:off x="6745358" y="4697295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9956D2B8-A5F8-4FD9-B7D6-20C146C0D1AF}"/>
                  </a:ext>
                </a:extLst>
              </p:cNvPr>
              <p:cNvSpPr/>
              <p:nvPr/>
            </p:nvSpPr>
            <p:spPr>
              <a:xfrm>
                <a:off x="7730075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2DA780ED-8E4E-4C3A-B772-81841CD3E0DE}"/>
                  </a:ext>
                </a:extLst>
              </p:cNvPr>
              <p:cNvSpPr/>
              <p:nvPr/>
            </p:nvSpPr>
            <p:spPr>
              <a:xfrm>
                <a:off x="8216924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2F98DDF-6BB5-45A6-9720-F486B60387DC}"/>
                  </a:ext>
                </a:extLst>
              </p:cNvPr>
              <p:cNvSpPr/>
              <p:nvPr/>
            </p:nvSpPr>
            <p:spPr>
              <a:xfrm>
                <a:off x="8703773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3FE23A19-AAFA-450D-B410-0E52C1F1786F}"/>
                  </a:ext>
                </a:extLst>
              </p:cNvPr>
              <p:cNvSpPr/>
              <p:nvPr/>
            </p:nvSpPr>
            <p:spPr>
              <a:xfrm>
                <a:off x="7239196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5735C6B-FC54-4F97-8ACA-1F55F2BBA8AE}"/>
              </a:ext>
            </a:extLst>
          </p:cNvPr>
          <p:cNvSpPr/>
          <p:nvPr/>
        </p:nvSpPr>
        <p:spPr>
          <a:xfrm>
            <a:off x="6612982" y="3989078"/>
            <a:ext cx="57150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47C0258-A6EC-451B-AC4D-3338516288F1}"/>
              </a:ext>
            </a:extLst>
          </p:cNvPr>
          <p:cNvSpPr/>
          <p:nvPr/>
        </p:nvSpPr>
        <p:spPr>
          <a:xfrm>
            <a:off x="7364354" y="4004315"/>
            <a:ext cx="43978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4873BA9-CD09-4EF6-A14E-0E40AB041907}"/>
              </a:ext>
            </a:extLst>
          </p:cNvPr>
          <p:cNvSpPr/>
          <p:nvPr/>
        </p:nvSpPr>
        <p:spPr>
          <a:xfrm>
            <a:off x="8098243" y="3951503"/>
            <a:ext cx="411218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AEEF209-DA4B-4434-A021-43590E9F887B}"/>
              </a:ext>
            </a:extLst>
          </p:cNvPr>
          <p:cNvSpPr/>
          <p:nvPr/>
        </p:nvSpPr>
        <p:spPr>
          <a:xfrm>
            <a:off x="8720658" y="3989078"/>
            <a:ext cx="58189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DD2F7A1-6069-427E-95F6-6E4A6CEB0680}"/>
              </a:ext>
            </a:extLst>
          </p:cNvPr>
          <p:cNvSpPr/>
          <p:nvPr/>
        </p:nvSpPr>
        <p:spPr>
          <a:xfrm>
            <a:off x="9400544" y="3989078"/>
            <a:ext cx="57150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2F8A2A1-8CCA-44D1-B323-5EFB6D51768A}"/>
              </a:ext>
            </a:extLst>
          </p:cNvPr>
          <p:cNvSpPr/>
          <p:nvPr/>
        </p:nvSpPr>
        <p:spPr>
          <a:xfrm>
            <a:off x="8378590" y="4696412"/>
            <a:ext cx="57150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19</a:t>
            </a:r>
          </a:p>
        </p:txBody>
      </p:sp>
      <p:pic>
        <p:nvPicPr>
          <p:cNvPr id="29" name="Picture 2" descr="baby shower invitation with cute duck mom and baby ducky on chevron pattern  and polka dots background Stock Vector | Adobe Stock">
            <a:extLst>
              <a:ext uri="{FF2B5EF4-FFF2-40B4-BE49-F238E27FC236}">
                <a16:creationId xmlns:a16="http://schemas.microsoft.com/office/drawing/2014/main" id="{C01E5BA4-F7A0-43B8-9241-BE4AA30FB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200" b="98200" l="2241" r="55742">
                        <a14:foregroundMark x1="43137" y1="87000" x2="45938" y2="9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420" r="43155"/>
          <a:stretch/>
        </p:blipFill>
        <p:spPr bwMode="auto">
          <a:xfrm>
            <a:off x="3199430" y="4852109"/>
            <a:ext cx="2288194" cy="200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2DFB57-CD97-4B05-834B-A43B18C1B7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9" y="193427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030382" y="2136396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630987" y="3561041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912745" y="2655570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723822" y="3045273"/>
            <a:ext cx="8200277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4008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52400" y="2011825"/>
            <a:ext cx="12039601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62400" y="1066206"/>
            <a:ext cx="640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+ 7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648200"/>
            <a:ext cx="4419600" cy="2209800"/>
          </a:xfrm>
          <a:prstGeom prst="wedgeRectCallout">
            <a:avLst>
              <a:gd name="adj1" fmla="val 73576"/>
              <a:gd name="adj2" fmla="val -318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515601" y="6009247"/>
            <a:ext cx="1676400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1"/>
            <a:ext cx="6881448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04800" y="1969754"/>
            <a:ext cx="12573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00771" y="961932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 – 9 = 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4825217"/>
            <a:ext cx="4114800" cy="1989920"/>
          </a:xfrm>
          <a:prstGeom prst="wedgeRectCallout">
            <a:avLst>
              <a:gd name="adj1" fmla="val 91352"/>
              <a:gd name="adj2" fmla="val -602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64770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57200" y="1988804"/>
            <a:ext cx="117348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591800" y="-264871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08764" y="861875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 – 8 = 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050226"/>
            <a:ext cx="4488873" cy="1807774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219200" y="1988804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14800" y="978960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17 – 8 = 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4797671"/>
            <a:ext cx="4433777" cy="2060329"/>
          </a:xfrm>
          <a:prstGeom prst="wedgeRectCallout">
            <a:avLst>
              <a:gd name="adj1" fmla="val 65439"/>
              <a:gd name="adj2" fmla="val -433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219200" y="1988804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14800" y="1810233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13 – 7 = ?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5095368"/>
            <a:ext cx="3657600" cy="1762632"/>
          </a:xfrm>
          <a:prstGeom prst="wedgeRectCallout">
            <a:avLst>
              <a:gd name="adj1" fmla="val 55694"/>
              <a:gd name="adj2" fmla="val -15040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8" name="Right Arrow 17">
            <a:hlinkClick r:id="" action="ppaction://noaction"/>
          </p:cNvPr>
          <p:cNvSpPr/>
          <p:nvPr/>
        </p:nvSpPr>
        <p:spPr>
          <a:xfrm>
            <a:off x="11127867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87627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342906" y="3107697"/>
            <a:ext cx="9506187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13: BÀI TOÁN VỀ NHIỀU HƠN, ÍT HƠN MỘT SỐ ĐƠN VỊ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 CỘNG, PHÉP TRỪ TRONG PHẠM VI 20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431</Words>
  <Application>Microsoft Office PowerPoint</Application>
  <PresentationFormat>Widescreen</PresentationFormat>
  <Paragraphs>78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Microsoft YaHei</vt:lpstr>
      <vt:lpstr>Arial</vt:lpstr>
      <vt:lpstr>Arial-Rounded</vt:lpstr>
      <vt:lpstr>Calibri</vt:lpstr>
      <vt:lpstr>Times New Roman</vt:lpstr>
      <vt:lpstr>UTM Avo</vt:lpstr>
      <vt:lpstr>1_Office Theme</vt:lpstr>
      <vt:lpstr>3_Office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2021-08-07T04:04:27Z</dcterms:created>
  <dcterms:modified xsi:type="dcterms:W3CDTF">2021-08-07T04:05:49Z</dcterms:modified>
</cp:coreProperties>
</file>